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6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3764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12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84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6319599" y="258187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Vulnerability Management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45815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 technology evolves, cyber criminals discover new ways to break into systems. Vulnerability management is essential to secure your systems against attacks. Learn how to keep your systems safe.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6319599" y="1575003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WHO I’M?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8" y="3240653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b="0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I am a Cyber Security Specialist from São Bernardo do Campo, Brazil now living in Karlsruhe, Germany. I have always focused on information security and currently work in one Cyber Security programming. One of my differentials is that I like to pass on information and teach those who are entering in the area of Technology as I went through several functions over time in which I learned about infrastructure, software development, and currently I found myself in Cyber Security. I support other developers make their codes more secure, while also creating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softwares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to help me in my routines, thus increasing my productivity. I also create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softwares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 and commercial sites on my spare time.</a:t>
            </a:r>
            <a:endParaRPr lang="en-US" sz="1750" dirty="0"/>
          </a:p>
        </p:txBody>
      </p:sp>
      <p:pic>
        <p:nvPicPr>
          <p:cNvPr id="6" name="Image 0"/>
          <p:cNvPicPr>
            <a:picLocks noChangeAspect="1"/>
          </p:cNvPicPr>
          <p:nvPr/>
        </p:nvPicPr>
        <p:blipFill rotWithShape="1">
          <a:blip r:embed="rId3"/>
          <a:srcRect l="31944" t="-101" r="12524" b="101"/>
          <a:stretch/>
        </p:blipFill>
        <p:spPr>
          <a:xfrm>
            <a:off x="0" y="-8288"/>
            <a:ext cx="6093402" cy="8229600"/>
          </a:xfrm>
          <a:prstGeom prst="rect">
            <a:avLst/>
          </a:prstGeom>
        </p:spPr>
      </p:pic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C0F58B2F-CBCD-8846-1FCF-CB2C824A4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1168" y="7469312"/>
            <a:ext cx="777627" cy="66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7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1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832207" y="427673"/>
            <a:ext cx="12965986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3827"/>
              </a:lnSpc>
              <a:buNone/>
            </a:pPr>
            <a:r>
              <a:rPr lang="en-US" sz="4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Why Is Vulnerability Management Important?</a:t>
            </a:r>
            <a:endParaRPr lang="en-US" sz="4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966" y="2224396"/>
            <a:ext cx="2307193" cy="142589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51966" y="3844599"/>
            <a:ext cx="2307193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Prevent Security Breaches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2151966" y="4486107"/>
            <a:ext cx="2307193" cy="12436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Vulnerability management helps prevent security breaches that can lead to data theft, financial loss, and damage to your reputation.</a:t>
            </a:r>
            <a:endParaRPr lang="en-US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402" y="2224396"/>
            <a:ext cx="2307193" cy="142589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692402" y="3844599"/>
            <a:ext cx="2307193" cy="4860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Meet Compliance Standards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4692402" y="4486107"/>
            <a:ext cx="2307193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Compliance standards require a risk management and regular vulnerability assessments. Effective vulnerability management helps to ensure compliance.</a:t>
            </a:r>
            <a:endParaRPr lang="en-US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2839" y="2224396"/>
            <a:ext cx="2307193" cy="142589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232839" y="3844599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Cost Savings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7232839" y="4243101"/>
            <a:ext cx="2307193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Properly managing vulnerabilities can save you the cost of breached systems, data recovery, and damage control.</a:t>
            </a:r>
            <a:endParaRPr lang="en-US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5943" y="2235580"/>
            <a:ext cx="2307193" cy="142589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795943" y="3855783"/>
            <a:ext cx="198120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0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Secure Your Business</a:t>
            </a:r>
            <a:endParaRPr lang="en-US" sz="2000" dirty="0"/>
          </a:p>
        </p:txBody>
      </p:sp>
      <p:sp>
        <p:nvSpPr>
          <p:cNvPr id="16" name="Text 10"/>
          <p:cNvSpPr/>
          <p:nvPr/>
        </p:nvSpPr>
        <p:spPr>
          <a:xfrm>
            <a:off x="9795943" y="4254285"/>
            <a:ext cx="2307193" cy="1492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Your systems are the backbone of your business. Vulnerability management can help you maintain the integrity of your systems and secure your business.</a:t>
            </a:r>
            <a:endParaRPr lang="en-US" dirty="0"/>
          </a:p>
        </p:txBody>
      </p:sp>
      <p:pic>
        <p:nvPicPr>
          <p:cNvPr id="23" name="Imagem 22" descr="Logotipo, Ícone&#10;&#10;Descrição gerada automaticamente">
            <a:extLst>
              <a:ext uri="{FF2B5EF4-FFF2-40B4-BE49-F238E27FC236}">
                <a16:creationId xmlns:a16="http://schemas.microsoft.com/office/drawing/2014/main" id="{C21001D5-3A3C-E527-939B-B7301D911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887" y="7444424"/>
            <a:ext cx="777627" cy="669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3425071" y="382516"/>
            <a:ext cx="76123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Identifying Vulnerabilities</a:t>
            </a:r>
            <a:endParaRPr lang="en-US" sz="4400" dirty="0"/>
          </a:p>
        </p:txBody>
      </p:sp>
      <p:sp>
        <p:nvSpPr>
          <p:cNvPr id="5" name="Shape 3"/>
          <p:cNvSpPr/>
          <p:nvPr/>
        </p:nvSpPr>
        <p:spPr>
          <a:xfrm>
            <a:off x="2037993" y="2822258"/>
            <a:ext cx="10554414" cy="27742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4"/>
          <p:cNvSpPr/>
          <p:nvPr/>
        </p:nvSpPr>
        <p:spPr>
          <a:xfrm>
            <a:off x="3709095" y="2822258"/>
            <a:ext cx="27742" cy="777597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Shape 5"/>
          <p:cNvSpPr/>
          <p:nvPr/>
        </p:nvSpPr>
        <p:spPr>
          <a:xfrm>
            <a:off x="3473053" y="257234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3639145" y="2614017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2488525" y="3822144"/>
            <a:ext cx="2468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Automated Scanning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2260163" y="4391501"/>
            <a:ext cx="2925604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Tools for identifying vulnerabilities, like Nessus or OpenVAS, can help you scan your systems quickly and efficiently.</a:t>
            </a: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7301210" y="2822258"/>
            <a:ext cx="27742" cy="777597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10"/>
          <p:cNvSpPr/>
          <p:nvPr/>
        </p:nvSpPr>
        <p:spPr>
          <a:xfrm>
            <a:off x="7065169" y="257234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7231261" y="2614017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6149221" y="3822144"/>
            <a:ext cx="2331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Detailed Analysis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5852279" y="4391501"/>
            <a:ext cx="2925723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Manual analysis of your systems can help you detect vulnerabilities that automation cannot find, like configuration errors or misconfigurations.</a:t>
            </a:r>
            <a:endParaRPr lang="en-US" dirty="0"/>
          </a:p>
        </p:txBody>
      </p:sp>
      <p:sp>
        <p:nvSpPr>
          <p:cNvPr id="16" name="Shape 14"/>
          <p:cNvSpPr/>
          <p:nvPr/>
        </p:nvSpPr>
        <p:spPr>
          <a:xfrm>
            <a:off x="10893445" y="2822258"/>
            <a:ext cx="27742" cy="777597"/>
          </a:xfrm>
          <a:prstGeom prst="rect">
            <a:avLst/>
          </a:prstGeom>
          <a:solidFill>
            <a:srgbClr val="FF668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5"/>
          <p:cNvSpPr/>
          <p:nvPr/>
        </p:nvSpPr>
        <p:spPr>
          <a:xfrm>
            <a:off x="10657403" y="257234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6"/>
          <p:cNvSpPr/>
          <p:nvPr/>
        </p:nvSpPr>
        <p:spPr>
          <a:xfrm>
            <a:off x="10823496" y="2614017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9604296" y="3822144"/>
            <a:ext cx="2606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Penetration Testing</a:t>
            </a:r>
            <a:endParaRPr lang="en-US" sz="2400" dirty="0"/>
          </a:p>
        </p:txBody>
      </p:sp>
      <p:sp>
        <p:nvSpPr>
          <p:cNvPr id="20" name="Text 18"/>
          <p:cNvSpPr/>
          <p:nvPr/>
        </p:nvSpPr>
        <p:spPr>
          <a:xfrm>
            <a:off x="9444514" y="4391501"/>
            <a:ext cx="2925723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Penetration testing simulates attacks to identify vulnerabilities. This is essential to verify vulnerabilities found in automated scanning or manual analysis.</a:t>
            </a:r>
            <a:endParaRPr lang="en-US" dirty="0"/>
          </a:p>
        </p:txBody>
      </p:sp>
      <p:pic>
        <p:nvPicPr>
          <p:cNvPr id="22" name="Imagem 21" descr="Logotipo, Ícone&#10;&#10;Descrição gerada automaticamente">
            <a:extLst>
              <a:ext uri="{FF2B5EF4-FFF2-40B4-BE49-F238E27FC236}">
                <a16:creationId xmlns:a16="http://schemas.microsoft.com/office/drawing/2014/main" id="{C1AE52F2-73DD-FFE3-2C00-35812EB26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87" y="7444424"/>
            <a:ext cx="777627" cy="669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3256955" y="217004"/>
            <a:ext cx="78943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Prioritizing Vulnerabilities</a:t>
            </a:r>
            <a:endParaRPr lang="en-US" sz="4400" dirty="0"/>
          </a:p>
        </p:txBody>
      </p:sp>
      <p:sp>
        <p:nvSpPr>
          <p:cNvPr id="5" name="Shape 3"/>
          <p:cNvSpPr/>
          <p:nvPr/>
        </p:nvSpPr>
        <p:spPr>
          <a:xfrm>
            <a:off x="2037993" y="2670810"/>
            <a:ext cx="5166122" cy="2079903"/>
          </a:xfrm>
          <a:prstGeom prst="roundRect">
            <a:avLst>
              <a:gd name="adj" fmla="val 386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2260163" y="289298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Severity Level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2260163" y="3462338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Assess the severity of the vulnerability to prioritize remediation efforts.</a:t>
            </a:r>
            <a:endParaRPr lang="en-US" dirty="0"/>
          </a:p>
        </p:txBody>
      </p:sp>
      <p:sp>
        <p:nvSpPr>
          <p:cNvPr id="8" name="Shape 6"/>
          <p:cNvSpPr/>
          <p:nvPr/>
        </p:nvSpPr>
        <p:spPr>
          <a:xfrm>
            <a:off x="7426285" y="2670810"/>
            <a:ext cx="5166122" cy="2079903"/>
          </a:xfrm>
          <a:prstGeom prst="roundRect">
            <a:avLst>
              <a:gd name="adj" fmla="val 386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7648456" y="2892981"/>
            <a:ext cx="2331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Exploitation Risk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648456" y="3462338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Determine the likelihood of the vulnerability being exploited by an attacker.</a:t>
            </a: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2037993" y="4874332"/>
            <a:ext cx="5166122" cy="2420319"/>
          </a:xfrm>
          <a:prstGeom prst="roundRect">
            <a:avLst>
              <a:gd name="adj" fmla="val 320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BR" sz="2000"/>
          </a:p>
        </p:txBody>
      </p:sp>
      <p:sp>
        <p:nvSpPr>
          <p:cNvPr id="12" name="Text 10"/>
          <p:cNvSpPr/>
          <p:nvPr/>
        </p:nvSpPr>
        <p:spPr>
          <a:xfrm>
            <a:off x="2260163" y="498348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Business Impact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2260163" y="5542241"/>
            <a:ext cx="472178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Consider the impact on the business if the vulnerability is exploited. Prioritize based on the criticality of the affected asset or system.</a:t>
            </a: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7426285" y="4915430"/>
            <a:ext cx="5166122" cy="2379221"/>
          </a:xfrm>
          <a:prstGeom prst="roundRect">
            <a:avLst>
              <a:gd name="adj" fmla="val 3205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BR" sz="2000"/>
          </a:p>
        </p:txBody>
      </p:sp>
      <p:sp>
        <p:nvSpPr>
          <p:cNvPr id="15" name="Text 13"/>
          <p:cNvSpPr/>
          <p:nvPr/>
        </p:nvSpPr>
        <p:spPr>
          <a:xfrm>
            <a:off x="7648456" y="4983489"/>
            <a:ext cx="3017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Remediation Complexity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7658814" y="5542241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Assess the complexity of remediating the vulnerability and prioritize based on difficulty.</a:t>
            </a:r>
            <a:endParaRPr lang="en-US" dirty="0"/>
          </a:p>
        </p:txBody>
      </p:sp>
      <p:pic>
        <p:nvPicPr>
          <p:cNvPr id="18" name="Imagem 17" descr="Logotipo, Ícone&#10;&#10;Descrição gerada automaticamente">
            <a:extLst>
              <a:ext uri="{FF2B5EF4-FFF2-40B4-BE49-F238E27FC236}">
                <a16:creationId xmlns:a16="http://schemas.microsoft.com/office/drawing/2014/main" id="{BE5A49B6-620B-7B38-263F-5F42F26CE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87" y="7444424"/>
            <a:ext cx="777627" cy="669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3332023" y="229619"/>
            <a:ext cx="76123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Remediating Vulnerabilities</a:t>
            </a:r>
            <a:endParaRPr lang="en-US" sz="4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531269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84584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Patching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2037993" y="5415201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Apply vendor-supplied patches for known vulnerabilities as soon as they become available to reduce your attack surface.</a:t>
            </a:r>
            <a:endParaRPr lang="en-US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2531269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845963"/>
            <a:ext cx="27432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Network Segmentation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5667137" y="5415320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Segment your network to limit the spread of threats, reduce your risk, and protect critical assets.</a:t>
            </a:r>
            <a:endParaRPr lang="en-US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2531269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84596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Access Logs</a:t>
            </a: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9296400" y="5415320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Regularly review logs to detect potential misuse and monitor security-related actions.</a:t>
            </a:r>
            <a:endParaRPr lang="en-US" dirty="0"/>
          </a:p>
        </p:txBody>
      </p:sp>
      <p:pic>
        <p:nvPicPr>
          <p:cNvPr id="15" name="Imagem 14" descr="Logotipo, Ícone&#10;&#10;Descrição gerada automaticamente">
            <a:extLst>
              <a:ext uri="{FF2B5EF4-FFF2-40B4-BE49-F238E27FC236}">
                <a16:creationId xmlns:a16="http://schemas.microsoft.com/office/drawing/2014/main" id="{1B61622B-4733-2070-DD7C-EBEC69301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87" y="7444424"/>
            <a:ext cx="777627" cy="6698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833199" y="1426726"/>
            <a:ext cx="7048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Auditing and Following Up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833199" y="262794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999292" y="2669619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1555313" y="270426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Audit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1555313" y="3273623"/>
            <a:ext cx="675548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Regular vulnerability assessments, penetration tests, and compliance audits help you identify new vulnerabilities and assess the effectiveness of your vulnerability management program.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33199" y="509099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31214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999292" y="5132665"/>
            <a:ext cx="1676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1555313" y="51673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Follow Up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555313" y="5736669"/>
            <a:ext cx="675548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After identifying vulnerabilities, follow up to ensure they are remediated properly and that the remediation measures are effective.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5" name="Imagem 14" descr="Logotipo, Ícone&#10;&#10;Descrição gerada automaticamente">
            <a:extLst>
              <a:ext uri="{FF2B5EF4-FFF2-40B4-BE49-F238E27FC236}">
                <a16:creationId xmlns:a16="http://schemas.microsoft.com/office/drawing/2014/main" id="{61E63C86-5C56-AA7D-F1E3-3D8CEAAA5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87" y="7444424"/>
            <a:ext cx="777627" cy="669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3281166" y="217966"/>
            <a:ext cx="7048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Conclusion and Next Steps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2037993" y="2959894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Assess Vulnerabilities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2037993" y="4015026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Start with a comprehensive assessment of your systems to identify vulnerabilities.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5743932" y="2959894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Prioritize Remediation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5743932" y="4015026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Develop a plan to prioritize vulnerability remediation based on the vulnerabilities identified.</a:t>
            </a: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9449872" y="2959894"/>
            <a:ext cx="3156347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 Remediation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9449872" y="4015026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 and monitor remediation measures to ensure they are effective and vulnerabilities are eliminated.</a:t>
            </a:r>
            <a:endParaRPr lang="en-US" dirty="0"/>
          </a:p>
        </p:txBody>
      </p:sp>
      <p:pic>
        <p:nvPicPr>
          <p:cNvPr id="14" name="Imagem 13" descr="Logotipo, Ícone&#10;&#10;Descrição gerada automaticamente">
            <a:extLst>
              <a:ext uri="{FF2B5EF4-FFF2-40B4-BE49-F238E27FC236}">
                <a16:creationId xmlns:a16="http://schemas.microsoft.com/office/drawing/2014/main" id="{9C6FEC39-2C68-2653-0EA5-052601236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87" y="7444424"/>
            <a:ext cx="777627" cy="6698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-4219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4" name="Text 2"/>
          <p:cNvSpPr/>
          <p:nvPr/>
        </p:nvSpPr>
        <p:spPr>
          <a:xfrm>
            <a:off x="926849" y="2723660"/>
            <a:ext cx="7048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287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THANKS!</a:t>
            </a:r>
            <a:endParaRPr lang="en-US" sz="28700" dirty="0"/>
          </a:p>
        </p:txBody>
      </p:sp>
      <p:sp>
        <p:nvSpPr>
          <p:cNvPr id="5" name="Text 3"/>
          <p:cNvSpPr/>
          <p:nvPr/>
        </p:nvSpPr>
        <p:spPr>
          <a:xfrm>
            <a:off x="342762" y="6940476"/>
            <a:ext cx="5698442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https://github.com/msant262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342762" y="7492360"/>
            <a:ext cx="569844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 presentations stay here</a:t>
            </a:r>
            <a:endParaRPr lang="en-US" dirty="0"/>
          </a:p>
        </p:txBody>
      </p:sp>
      <p:sp>
        <p:nvSpPr>
          <p:cNvPr id="7" name="Text 5"/>
          <p:cNvSpPr/>
          <p:nvPr/>
        </p:nvSpPr>
        <p:spPr>
          <a:xfrm>
            <a:off x="7452296" y="6940476"/>
            <a:ext cx="7048500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8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https://marcosvss.com.br/resume.html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7452296" y="7492360"/>
            <a:ext cx="70485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My personal Website and contacts</a:t>
            </a:r>
            <a:endParaRPr lang="en-US" dirty="0"/>
          </a:p>
        </p:txBody>
      </p:sp>
      <p:pic>
        <p:nvPicPr>
          <p:cNvPr id="12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B7D83ACA-2CCC-1DB9-12DA-190D790B2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81" y="3542863"/>
            <a:ext cx="4060574" cy="3497553"/>
          </a:xfrm>
          <a:prstGeom prst="rect">
            <a:avLst/>
          </a:prstGeom>
        </p:spPr>
      </p:pic>
      <p:sp>
        <p:nvSpPr>
          <p:cNvPr id="13" name="Text 2">
            <a:extLst>
              <a:ext uri="{FF2B5EF4-FFF2-40B4-BE49-F238E27FC236}">
                <a16:creationId xmlns:a16="http://schemas.microsoft.com/office/drawing/2014/main" id="{C67B8FB7-8FE2-070C-0D72-9DFD727DA074}"/>
              </a:ext>
            </a:extLst>
          </p:cNvPr>
          <p:cNvSpPr/>
          <p:nvPr/>
        </p:nvSpPr>
        <p:spPr>
          <a:xfrm>
            <a:off x="626541" y="4944452"/>
            <a:ext cx="7048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96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MARCOS</a:t>
            </a:r>
            <a:endParaRPr lang="en-US" sz="96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1DCB8DC3-947B-E347-C551-C034A2E944FD}"/>
              </a:ext>
            </a:extLst>
          </p:cNvPr>
          <p:cNvSpPr/>
          <p:nvPr/>
        </p:nvSpPr>
        <p:spPr>
          <a:xfrm>
            <a:off x="8490355" y="4894483"/>
            <a:ext cx="7048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9600" b="1" dirty="0">
                <a:solidFill>
                  <a:srgbClr val="FF726D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SANTOS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371450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18702</TotalTime>
  <Words>608</Words>
  <Application>Microsoft Office PowerPoint</Application>
  <PresentationFormat>Personalizar</PresentationFormat>
  <Paragraphs>69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Fira Sans</vt:lpstr>
      <vt:lpstr>Inconsolata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Marcos Vinicius Santos</cp:lastModifiedBy>
  <cp:revision>5</cp:revision>
  <dcterms:created xsi:type="dcterms:W3CDTF">2023-09-02T13:03:53Z</dcterms:created>
  <dcterms:modified xsi:type="dcterms:W3CDTF">2023-09-15T12:53:34Z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c24ba06-86c3-40c7-a666-7cd11e772d4b_Enabled">
    <vt:lpwstr>true</vt:lpwstr>
  </property>
  <property fmtid="{D5CDD505-2E9C-101B-9397-08002B2CF9AE}" pid="3" name="MSIP_Label_fc24ba06-86c3-40c7-a666-7cd11e772d4b_SetDate">
    <vt:lpwstr>2023-09-02T13:11:15Z</vt:lpwstr>
  </property>
  <property fmtid="{D5CDD505-2E9C-101B-9397-08002B2CF9AE}" pid="4" name="MSIP_Label_fc24ba06-86c3-40c7-a666-7cd11e772d4b_Method">
    <vt:lpwstr>Standard</vt:lpwstr>
  </property>
  <property fmtid="{D5CDD505-2E9C-101B-9397-08002B2CF9AE}" pid="5" name="MSIP_Label_fc24ba06-86c3-40c7-a666-7cd11e772d4b_Name">
    <vt:lpwstr>Altamente confidencial</vt:lpwstr>
  </property>
  <property fmtid="{D5CDD505-2E9C-101B-9397-08002B2CF9AE}" pid="6" name="MSIP_Label_fc24ba06-86c3-40c7-a666-7cd11e772d4b_SiteId">
    <vt:lpwstr>9be44e92-e5d5-45c7-8128-ebb0bcd84ca3</vt:lpwstr>
  </property>
  <property fmtid="{D5CDD505-2E9C-101B-9397-08002B2CF9AE}" pid="7" name="MSIP_Label_fc24ba06-86c3-40c7-a666-7cd11e772d4b_ActionId">
    <vt:lpwstr>b5fe5451-c8f7-477e-9f91-08eda8840a4e</vt:lpwstr>
  </property>
  <property fmtid="{D5CDD505-2E9C-101B-9397-08002B2CF9AE}" pid="8" name="MSIP_Label_fc24ba06-86c3-40c7-a666-7cd11e772d4b_ContentBits">
    <vt:lpwstr>0</vt:lpwstr>
  </property>
</Properties>
</file>